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BA98812-56FD-419C-BFCC-392303F45A90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5B2FCA4-1AD8-43E1-B007-FC092785A1C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194" y="692696"/>
            <a:ext cx="7427168" cy="4571999"/>
          </a:xfrm>
        </p:spPr>
        <p:txBody>
          <a:bodyPr anchor="t"/>
          <a:lstStyle/>
          <a:p>
            <a:r>
              <a:rPr lang="en-GB" sz="6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Game project</a:t>
            </a:r>
            <a:br>
              <a:rPr lang="en-GB" sz="6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GB" sz="6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presentation</a:t>
            </a:r>
            <a:endParaRPr lang="en-GB" sz="6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4478" y="4889810"/>
            <a:ext cx="2376264" cy="914400"/>
          </a:xfrm>
        </p:spPr>
        <p:txBody>
          <a:bodyPr/>
          <a:lstStyle/>
          <a:p>
            <a:pPr algn="r"/>
            <a:r>
              <a:rPr lang="en-GB" dirty="0" smtClean="0">
                <a:solidFill>
                  <a:srgbClr val="FFC000"/>
                </a:solidFill>
              </a:rPr>
              <a:t>CGD Level 6</a:t>
            </a:r>
          </a:p>
          <a:p>
            <a:pPr algn="r"/>
            <a:r>
              <a:rPr lang="en-GB" dirty="0" smtClean="0">
                <a:solidFill>
                  <a:srgbClr val="FFC000"/>
                </a:solidFill>
              </a:rPr>
              <a:t>Group 7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4437112"/>
            <a:ext cx="229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IONU</a:t>
            </a:r>
            <a:r>
              <a:rPr lang="ro-RO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Ț </a:t>
            </a:r>
            <a:r>
              <a:rPr lang="en-GB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CIOBANU</a:t>
            </a:r>
            <a:endParaRPr lang="en-GB" b="1" dirty="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55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5791200" cy="1371600"/>
          </a:xfrm>
        </p:spPr>
        <p:txBody>
          <a:bodyPr>
            <a:noAutofit/>
          </a:bodyPr>
          <a:lstStyle/>
          <a:p>
            <a:r>
              <a:rPr lang="en-GB" sz="4400" dirty="0" smtClean="0"/>
              <a:t>Thanks for listening!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78173"/>
            <a:ext cx="7620000" cy="4373563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ANY QUESTIONS?</a:t>
            </a:r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91880" y="1471910"/>
            <a:ext cx="5876279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glow rad="101600">
                    <a:srgbClr val="FFFF00">
                      <a:alpha val="60000"/>
                    </a:srgbClr>
                  </a:glow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34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glow rad="101600">
                  <a:srgbClr val="FFFF00">
                    <a:alpha val="60000"/>
                  </a:srgbClr>
                </a:glow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708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 smtClean="0">
                <a:solidFill>
                  <a:srgbClr val="FFC000"/>
                </a:solidFill>
              </a:rPr>
              <a:t>overview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2098576" cy="437356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endParaRPr lang="en-GB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2 players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Competitive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Platform game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PC</a:t>
            </a:r>
          </a:p>
          <a:p>
            <a:endParaRPr lang="en-GB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C000"/>
                </a:solidFill>
              </a:rPr>
              <a:t>HARD FUN</a:t>
            </a:r>
          </a:p>
        </p:txBody>
      </p:sp>
      <p:pic>
        <p:nvPicPr>
          <p:cNvPr id="1027" name="Picture 3" descr="C:\Users\John\OneDrive\University Work\THIRD YEAR\Game_Project\Presentation_preparatory\origina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88840"/>
            <a:ext cx="6223073" cy="350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Pick-up that increases speed:</a:t>
            </a: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It’s a good idea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Could use it as an incentive to direct the player</a:t>
            </a:r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Add more</a:t>
            </a: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GB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C:\Users\John\OneDrive\University Work\THIRD YEAR\Game_Project\Presentation_preparatory\fa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933" y="3861048"/>
            <a:ext cx="5742125" cy="253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Boomerang mechanic – the player hit is stopped in place:</a:t>
            </a: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‘I like it!’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The projectile should move faster</a:t>
            </a: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074" name="Picture 2" descr="C:\Users\John\OneDrive\University Work\THIRD YEAR\Game_Project\Presentation_preparatory\boomera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27784"/>
            <a:ext cx="5426224" cy="268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1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Moving platforms mechanic – in a pattern:</a:t>
            </a:r>
          </a:p>
          <a:p>
            <a:endParaRPr lang="en-GB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Players did not initially know which platforms will move and which not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The gates are a bit slow (timing wise)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 player thought it was ‘cool’</a:t>
            </a:r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098" name="Picture 2" descr="C:\Users\John\OneDrive\University Work\THIRD YEAR\Game_Project\Presentation_preparatory\platfor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0" y="4653136"/>
            <a:ext cx="8569215" cy="159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1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394720" cy="4373563"/>
          </a:xfrm>
        </p:spPr>
        <p:txBody>
          <a:bodyPr/>
          <a:lstStyle/>
          <a:p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Jumping:</a:t>
            </a: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Inconsistent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It doesn’t feel like a double jump</a:t>
            </a:r>
          </a:p>
          <a:p>
            <a:pPr marL="342900" indent="-342900">
              <a:buFont typeface="Arial" pitchFamily="34" charset="0"/>
              <a:buChar char="•"/>
            </a:pPr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GB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‘Confused.exe’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Makes the game harder</a:t>
            </a:r>
          </a:p>
          <a:p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(Hard fun?)</a:t>
            </a:r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122" name="Picture 2" descr="C:\Users\John\OneDrive\University Work\THIRD YEAR\Game_Project\Presentation_preparatory\jump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69" y="1772816"/>
            <a:ext cx="44958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-Down Arrow 3"/>
          <p:cNvSpPr/>
          <p:nvPr/>
        </p:nvSpPr>
        <p:spPr>
          <a:xfrm>
            <a:off x="1746565" y="3990809"/>
            <a:ext cx="288032" cy="504056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20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43192" cy="437356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endParaRPr lang="en-GB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Movement speed should be faster – too slow at the moment = boring</a:t>
            </a:r>
          </a:p>
          <a:p>
            <a:pPr marL="342900" indent="-342900">
              <a:buFont typeface="Arial" pitchFamily="34" charset="0"/>
              <a:buChar char="•"/>
            </a:pPr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The camera is broken – a standard, static camera would do </a:t>
            </a:r>
          </a:p>
          <a:p>
            <a:pPr marL="342900" indent="-342900">
              <a:buFont typeface="Arial" pitchFamily="34" charset="0"/>
              <a:buChar char="•"/>
            </a:pPr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4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Timeline for game completion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Further playtest to maximize HARD FUN.</a:t>
            </a: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Learn – Practice – Master loop = ? Minutes of gameplay</a:t>
            </a:r>
          </a:p>
          <a:p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(competitive game, players will replay levels)</a:t>
            </a: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The game will feature, for now, one art complete playable level of 4 rounds with different mechanics. </a:t>
            </a: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GB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 smtClean="0"/>
              <a:t>Timeline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865999"/>
              </p:ext>
            </p:extLst>
          </p:nvPr>
        </p:nvGraphicFramePr>
        <p:xfrm>
          <a:off x="611560" y="1700809"/>
          <a:ext cx="3960440" cy="45365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4056"/>
                <a:gridCol w="3456384"/>
              </a:tblGrid>
              <a:tr h="4543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916240">
                <a:tc>
                  <a:txBody>
                    <a:bodyPr/>
                    <a:lstStyle/>
                    <a:p>
                      <a:r>
                        <a:rPr lang="en-GB" sz="2800" b="1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3200" b="1" dirty="0" smtClean="0"/>
                        <a:t>Playtest</a:t>
                      </a:r>
                      <a:endParaRPr lang="en-GB" sz="3200" b="1" dirty="0"/>
                    </a:p>
                  </a:txBody>
                  <a:tcPr anchor="ctr"/>
                </a:tc>
              </a:tr>
              <a:tr h="893892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2.</a:t>
                      </a:r>
                      <a:endParaRPr lang="en-GB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3200" b="1" dirty="0" smtClean="0"/>
                        <a:t>Polish</a:t>
                      </a:r>
                      <a:endParaRPr lang="en-GB" sz="3200" b="1" dirty="0"/>
                    </a:p>
                  </a:txBody>
                  <a:tcPr anchor="ctr"/>
                </a:tc>
              </a:tr>
              <a:tr h="454395">
                <a:tc>
                  <a:txBody>
                    <a:bodyPr/>
                    <a:lstStyle/>
                    <a:p>
                      <a:r>
                        <a:rPr lang="en-GB" b="1" dirty="0" smtClean="0"/>
                        <a:t>3.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Add</a:t>
                      </a:r>
                      <a:r>
                        <a:rPr lang="en-GB" b="1" baseline="0" dirty="0" smtClean="0"/>
                        <a:t> main menu / menus</a:t>
                      </a:r>
                      <a:endParaRPr lang="en-GB" b="1" dirty="0"/>
                    </a:p>
                  </a:txBody>
                  <a:tcPr anchor="ctr"/>
                </a:tc>
              </a:tr>
              <a:tr h="454395">
                <a:tc>
                  <a:txBody>
                    <a:bodyPr/>
                    <a:lstStyle/>
                    <a:p>
                      <a:r>
                        <a:rPr lang="en-GB" b="1" dirty="0" smtClean="0"/>
                        <a:t>4.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Score</a:t>
                      </a:r>
                      <a:r>
                        <a:rPr lang="en-GB" b="1" baseline="0" dirty="0" smtClean="0"/>
                        <a:t> screen (end screen)</a:t>
                      </a:r>
                      <a:endParaRPr lang="en-GB" b="1" dirty="0"/>
                    </a:p>
                  </a:txBody>
                  <a:tcPr anchor="ctr"/>
                </a:tc>
              </a:tr>
              <a:tr h="454395">
                <a:tc>
                  <a:txBody>
                    <a:bodyPr/>
                    <a:lstStyle/>
                    <a:p>
                      <a:r>
                        <a:rPr lang="en-GB" b="1" dirty="0" smtClean="0"/>
                        <a:t>5.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Sound</a:t>
                      </a:r>
                      <a:r>
                        <a:rPr lang="en-GB" b="1" baseline="0" dirty="0" smtClean="0"/>
                        <a:t> effects</a:t>
                      </a:r>
                      <a:endParaRPr lang="en-GB" b="1" dirty="0"/>
                    </a:p>
                  </a:txBody>
                  <a:tcPr anchor="ctr"/>
                </a:tc>
              </a:tr>
              <a:tr h="454395">
                <a:tc>
                  <a:txBody>
                    <a:bodyPr/>
                    <a:lstStyle/>
                    <a:p>
                      <a:r>
                        <a:rPr lang="en-GB" b="1" dirty="0" smtClean="0"/>
                        <a:t>6.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Visual</a:t>
                      </a:r>
                      <a:r>
                        <a:rPr lang="en-GB" b="1" baseline="0" dirty="0" smtClean="0"/>
                        <a:t> effects? (FX)</a:t>
                      </a:r>
                      <a:endParaRPr lang="en-GB" b="1" dirty="0"/>
                    </a:p>
                  </a:txBody>
                  <a:tcPr anchor="ctr"/>
                </a:tc>
              </a:tr>
              <a:tr h="454395">
                <a:tc>
                  <a:txBody>
                    <a:bodyPr/>
                    <a:lstStyle/>
                    <a:p>
                      <a:r>
                        <a:rPr lang="en-GB" b="1" dirty="0" smtClean="0"/>
                        <a:t>7.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Final adjustments</a:t>
                      </a:r>
                      <a:endParaRPr lang="en-GB" b="1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146" name="Picture 2" descr="C:\Users\John\OneDrive\University Work\THIRD YEAR\Game_Project\level-6-group-7\Art_Files\Y_platforms\stra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64" y="5801844"/>
            <a:ext cx="2016224" cy="30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John\OneDrive\University Work\THIRD YEAR\Game_Project\level-6-group-7\Art_Files\Y_platforms\stra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68" y="4509120"/>
            <a:ext cx="961586" cy="1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John\OneDrive\University Work\THIRD YEAR\Game_Project\level-6-group-7\Art_Files\Y_platforms\stra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107276"/>
            <a:ext cx="1608584" cy="24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8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Custom 3">
      <a:dk1>
        <a:srgbClr val="000000"/>
      </a:dk1>
      <a:lt1>
        <a:srgbClr val="1B1472"/>
      </a:lt1>
      <a:dk2>
        <a:srgbClr val="FFD147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181</TotalTime>
  <Words>247</Words>
  <Application>Microsoft Office PowerPoint</Application>
  <PresentationFormat>On-screen Show (4:3)</PresentationFormat>
  <Paragraphs>75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Essential</vt:lpstr>
      <vt:lpstr>Game project presentation</vt:lpstr>
      <vt:lpstr>overview</vt:lpstr>
      <vt:lpstr>Feedback</vt:lpstr>
      <vt:lpstr>feedback</vt:lpstr>
      <vt:lpstr>feedback</vt:lpstr>
      <vt:lpstr>feedback</vt:lpstr>
      <vt:lpstr>feedback</vt:lpstr>
      <vt:lpstr>Timeline for game completion</vt:lpstr>
      <vt:lpstr>Timeline</vt:lpstr>
      <vt:lpstr>Thanks for listening!</vt:lpstr>
    </vt:vector>
  </TitlesOfParts>
  <Company>University Of Suffolk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project presentation</dc:title>
  <dc:creator>Ciobanu Ionut</dc:creator>
  <cp:lastModifiedBy>Ciobanu Ionut</cp:lastModifiedBy>
  <cp:revision>14</cp:revision>
  <dcterms:created xsi:type="dcterms:W3CDTF">2019-02-27T16:50:17Z</dcterms:created>
  <dcterms:modified xsi:type="dcterms:W3CDTF">2019-02-27T19:51:43Z</dcterms:modified>
</cp:coreProperties>
</file>